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viewProps" Target="viewProps.xml" /><Relationship Id="rId11" Type="http://schemas.openxmlformats.org/officeDocument/2006/relationships/theme" Target="theme/theme1.xml" /><Relationship Id="rId12" Type="http://schemas.microsoft.com/office/2016/11/relationships/changesInfo" Target="changesInfos/changesInfo1.xml" /><Relationship Id="rId13" Type="http://schemas.openxmlformats.org/officeDocument/2006/relationships/tableStyles" Target="tableStyles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tags" Target="tags/tag4.xml" /><Relationship Id="rId9" Type="http://schemas.openxmlformats.org/officeDocument/2006/relationships/presProps" Target="pres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varu Sailakshmi" userId="627be4de2e1ab4bc" providerId="LiveId" clId="{6CD74216-0189-4622-949B-D4E8E8515860}"/>
    <pc:docChg chg="undo custSel delSld modSld">
      <pc:chgData name="Avvaru Sailakshmi" userId="627be4de2e1ab4bc" providerId="LiveId" clId="{6CD74216-0189-4622-949B-D4E8E8515860}" dt="2023-11-20T07:27:56.836" v="34" actId="47"/>
      <pc:docMkLst>
        <pc:docMk/>
      </pc:docMkLst>
      <pc:sldChg chg="modSp mod">
        <pc:chgData name="Avvaru Sailakshmi" userId="627be4de2e1ab4bc" providerId="LiveId" clId="{6CD74216-0189-4622-949B-D4E8E8515860}" dt="2023-11-20T07:23:53.164" v="5" actId="20577"/>
        <pc:sldMkLst>
          <pc:docMk/>
          <pc:sldMk cId="3651013961" sldId="257"/>
        </pc:sldMkLst>
        <pc:spChg chg="mod">
          <ac:chgData name="Avvaru Sailakshmi" userId="627be4de2e1ab4bc" providerId="LiveId" clId="{6CD74216-0189-4622-949B-D4E8E8515860}" dt="2023-11-20T07:23:53.164" v="5" actId="20577"/>
          <ac:spMkLst>
            <pc:docMk/>
            <pc:sldMk cId="3651013961" sldId="257"/>
            <ac:spMk id="3" creationId="{76589639-896E-57CE-9786-6CEE004FFA23}"/>
          </ac:spMkLst>
        </pc:spChg>
      </pc:sldChg>
      <pc:sldChg chg="delSp modSp mod">
        <pc:chgData name="Avvaru Sailakshmi" userId="627be4de2e1ab4bc" providerId="LiveId" clId="{6CD74216-0189-4622-949B-D4E8E8515860}" dt="2023-11-20T06:43:53.649" v="2" actId="478"/>
        <pc:sldMkLst>
          <pc:docMk/>
          <pc:sldMk cId="839821697" sldId="259"/>
        </pc:sldMkLst>
        <pc:spChg chg="del">
          <ac:chgData name="Avvaru Sailakshmi" userId="627be4de2e1ab4bc" providerId="LiveId" clId="{6CD74216-0189-4622-949B-D4E8E8515860}" dt="2023-11-20T06:43:53.649" v="2" actId="478"/>
          <ac:spMkLst>
            <pc:docMk/>
            <pc:sldMk cId="839821697" sldId="259"/>
            <ac:spMk id="2" creationId="{29355C06-5ADE-3474-6B6F-2BC6B7A73B53}"/>
          </ac:spMkLst>
        </pc:spChg>
        <pc:spChg chg="del mod">
          <ac:chgData name="Avvaru Sailakshmi" userId="627be4de2e1ab4bc" providerId="LiveId" clId="{6CD74216-0189-4622-949B-D4E8E8515860}" dt="2023-11-20T06:43:49.345" v="1" actId="478"/>
          <ac:spMkLst>
            <pc:docMk/>
            <pc:sldMk cId="839821697" sldId="259"/>
            <ac:spMk id="3" creationId="{9BE7C932-D408-25BB-0781-BD2C0D034368}"/>
          </ac:spMkLst>
        </pc:spChg>
      </pc:sldChg>
      <pc:sldChg chg="addSp delSp modSp mod">
        <pc:chgData name="Avvaru Sailakshmi" userId="627be4de2e1ab4bc" providerId="LiveId" clId="{6CD74216-0189-4622-949B-D4E8E8515860}" dt="2023-11-20T07:26:48.009" v="26" actId="1076"/>
        <pc:sldMkLst>
          <pc:docMk/>
          <pc:sldMk cId="3697875604" sldId="260"/>
        </pc:sldMkLst>
        <pc:spChg chg="add del mod">
          <ac:chgData name="Avvaru Sailakshmi" userId="627be4de2e1ab4bc" providerId="LiveId" clId="{6CD74216-0189-4622-949B-D4E8E8515860}" dt="2023-11-20T07:26:47.439" v="25" actId="22"/>
          <ac:spMkLst>
            <pc:docMk/>
            <pc:sldMk cId="3697875604" sldId="260"/>
            <ac:spMk id="3" creationId="{344A356C-14C5-8D45-963F-FD14474D96E7}"/>
          </ac:spMkLst>
        </pc:spChg>
        <pc:spChg chg="mod">
          <ac:chgData name="Avvaru Sailakshmi" userId="627be4de2e1ab4bc" providerId="LiveId" clId="{6CD74216-0189-4622-949B-D4E8E8515860}" dt="2023-11-20T07:26:46.023" v="22" actId="14100"/>
          <ac:spMkLst>
            <pc:docMk/>
            <pc:sldMk cId="3697875604" sldId="260"/>
            <ac:spMk id="6" creationId="{1787B489-CC39-3C06-50A4-12B50EFF5543}"/>
          </ac:spMkLst>
        </pc:spChg>
        <pc:spChg chg="add del mod">
          <ac:chgData name="Avvaru Sailakshmi" userId="627be4de2e1ab4bc" providerId="LiveId" clId="{6CD74216-0189-4622-949B-D4E8E8515860}" dt="2023-11-20T07:26:45.207" v="20" actId="22"/>
          <ac:spMkLst>
            <pc:docMk/>
            <pc:sldMk cId="3697875604" sldId="260"/>
            <ac:spMk id="7" creationId="{EBED2276-70F6-83F2-A809-E1A748F916AB}"/>
          </ac:spMkLst>
        </pc:spChg>
        <pc:picChg chg="mod">
          <ac:chgData name="Avvaru Sailakshmi" userId="627be4de2e1ab4bc" providerId="LiveId" clId="{6CD74216-0189-4622-949B-D4E8E8515860}" dt="2023-11-20T07:26:48.009" v="26" actId="1076"/>
          <ac:picMkLst>
            <pc:docMk/>
            <pc:sldMk cId="3697875604" sldId="260"/>
            <ac:picMk id="4" creationId="{40BA5551-8648-533E-69BD-C02AFEC9C6A4}"/>
          </ac:picMkLst>
        </pc:picChg>
      </pc:sldChg>
      <pc:sldChg chg="addSp modSp mod">
        <pc:chgData name="Avvaru Sailakshmi" userId="627be4de2e1ab4bc" providerId="LiveId" clId="{6CD74216-0189-4622-949B-D4E8E8515860}" dt="2023-11-20T07:27:45.810" v="33" actId="1076"/>
        <pc:sldMkLst>
          <pc:docMk/>
          <pc:sldMk cId="2211864956" sldId="261"/>
        </pc:sldMkLst>
        <pc:spChg chg="mod">
          <ac:chgData name="Avvaru Sailakshmi" userId="627be4de2e1ab4bc" providerId="LiveId" clId="{6CD74216-0189-4622-949B-D4E8E8515860}" dt="2023-11-20T07:27:08.876" v="29" actId="1076"/>
          <ac:spMkLst>
            <pc:docMk/>
            <pc:sldMk cId="2211864956" sldId="261"/>
            <ac:spMk id="3" creationId="{4E2B2AF0-0D80-4ACF-B778-329CB6B3DF7A}"/>
          </ac:spMkLst>
        </pc:spChg>
        <pc:spChg chg="add mod">
          <ac:chgData name="Avvaru Sailakshmi" userId="627be4de2e1ab4bc" providerId="LiveId" clId="{6CD74216-0189-4622-949B-D4E8E8515860}" dt="2023-11-20T07:27:45.810" v="33" actId="1076"/>
          <ac:spMkLst>
            <pc:docMk/>
            <pc:sldMk cId="2211864956" sldId="261"/>
            <ac:spMk id="4" creationId="{37A96F48-1043-47F1-979D-026FB6A500E5}"/>
          </ac:spMkLst>
        </pc:spChg>
      </pc:sldChg>
      <pc:sldChg chg="delSp modSp del mod">
        <pc:chgData name="Avvaru Sailakshmi" userId="627be4de2e1ab4bc" providerId="LiveId" clId="{6CD74216-0189-4622-949B-D4E8E8515860}" dt="2023-11-20T07:27:56.836" v="34" actId="47"/>
        <pc:sldMkLst>
          <pc:docMk/>
          <pc:sldMk cId="637401366" sldId="262"/>
        </pc:sldMkLst>
        <pc:spChg chg="del">
          <ac:chgData name="Avvaru Sailakshmi" userId="627be4de2e1ab4bc" providerId="LiveId" clId="{6CD74216-0189-4622-949B-D4E8E8515860}" dt="2023-11-20T06:44:03.532" v="3" actId="478"/>
          <ac:spMkLst>
            <pc:docMk/>
            <pc:sldMk cId="637401366" sldId="262"/>
            <ac:spMk id="2" creationId="{0E298C8E-6A9B-55C2-4B2D-CF7F41E5353D}"/>
          </ac:spMkLst>
        </pc:spChg>
        <pc:spChg chg="mod">
          <ac:chgData name="Avvaru Sailakshmi" userId="627be4de2e1ab4bc" providerId="LiveId" clId="{6CD74216-0189-4622-949B-D4E8E8515860}" dt="2023-11-20T07:27:01.457" v="28" actId="21"/>
          <ac:spMkLst>
            <pc:docMk/>
            <pc:sldMk cId="637401366" sldId="262"/>
            <ac:spMk id="3" creationId="{35CDF9D2-5275-40BF-AE31-038407F8038F}"/>
          </ac:spMkLst>
        </pc:spChg>
      </pc:sldChg>
    </pc:docChg>
  </pc:docChgLst>
</pc:chgInfo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>
            <a:defPPr/>
          </a:lstStyle>
          <a:p>
            <a:pPr/>
            <a:fld id="{B61BEF0D-F0BB-DE4B-95CE-6DB70DBA9567}" type="datetimeFigureOut">
              <a:rPr lang="en-US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defPPr/>
          </a:lstStyle>
          <a:p>
            <a:pPr/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B61BEF0D-F0BB-DE4B-95CE-6DB70DBA9567}" type="datetimeFigureOut">
              <a:rPr lang="en-US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/>
            <a:fld id="{B61BEF0D-F0BB-DE4B-95CE-6DB70DBA9567}" type="datetimeFigureOut">
              <a:rPr lang="en-US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/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iming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0"/>
        </a:spcBef>
        <a:spcAft>
          <a:spcPts val="1000"/>
        </a:spcAft>
        <a:buClr>
          <a:schemeClr val="tx1"/>
        </a:buClr>
        <a:buSzTx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estasp.vulnweb.com/" TargetMode="Ex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video" Target="../media/media1.mp4" /><Relationship Id="rId4" Type="http://schemas.microsoft.com/office/2007/relationships/media" Target="../media/media1.mp4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.xml" /><Relationship Id="rId3" Type="http://schemas.openxmlformats.org/officeDocument/2006/relationships/tags" Target="../tags/tag2.xml" /><Relationship Id="rId4" Type="http://schemas.openxmlformats.org/officeDocument/2006/relationships/tags" Target="../tags/tag3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59E3-CBFE-9142-F40A-B4E79F526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r>
              <a:rPr lang="en-US"/>
              <a:t>Cross site scripting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80D51-0F1F-A2F0-2F22-EAF555B68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</a:lstStyle>
          <a:p>
            <a:r>
              <a:rPr lang="en-US"/>
              <a:t>Domain:  vulnweb.com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1139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9639-896E-57CE-9786-6CEE004FF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70857"/>
            <a:ext cx="10131425" cy="4920343"/>
          </a:xfrm>
        </p:spPr>
        <p:txBody>
          <a:bodyPr/>
          <a:lstStyle>
            <a:defPPr/>
          </a:lstStyle>
          <a:p>
            <a:pPr/>
            <a:r>
              <a:rPr lang="en-US" sz="3200"/>
              <a:t>Sub-domain: testasp.vulnweb.com</a:t>
            </a:r>
          </a:p>
          <a:p>
            <a:pPr/>
            <a:r>
              <a:rPr lang="en-US"/>
              <a:t>The steps to find the vulnerabilities in this cross site scripting is 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First lets visit the website which is “ </a:t>
            </a:r>
            <a:r>
              <a:rPr lang="en-US">
                <a:hlinkClick r:id="rId2"/>
              </a:rPr>
              <a:t>https://testasp.vulnweb.com/</a:t>
            </a:r>
            <a:r>
              <a:rPr lang="en-US"/>
              <a:t>”.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After that on the top of the menu you will be prompted with the search box.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Now you can intercept the request in the burp suite.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Now you can find the different payloads for XSS.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Next send the request to the intruder and paste all the payloads.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Finally try to find a successful payload for xss and prepare a report for it.</a:t>
            </a:r>
          </a:p>
        </p:txBody>
      </p:sp>
    </p:spTree>
    <p:extLst>
      <p:ext uri="{BB962C8B-B14F-4D97-AF65-F5344CB8AC3E}">
        <p14:creationId xmlns:p14="http://schemas.microsoft.com/office/powerpoint/2010/main" val="3651013961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843C6-0E51-BA18-EEDC-508024730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011439"/>
            <a:ext cx="10131425" cy="3649133"/>
          </a:xfrm>
        </p:spPr>
        <p:txBody>
          <a:bodyPr/>
          <a:lstStyle>
            <a:defPPr/>
          </a:lstStyle>
          <a:p>
            <a:pPr/>
            <a:r>
              <a:rPr lang="en-US"/>
              <a:t>Here are the screenshorts which makes you understand easily.</a:t>
            </a:r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6B9AD-79B9-E4C2-7722-3BD374F8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001486"/>
            <a:ext cx="9035144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9464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B1FB4-F854-BE5F-FA82-7974D20E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936171"/>
            <a:ext cx="8523515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21697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acuforum forums - Google Chrome 2023-11-19 19-01-50">
            <a:hlinkClick action="ppaction://media"/>
            <a:extLst>
              <a:ext uri="{FF2B5EF4-FFF2-40B4-BE49-F238E27FC236}">
                <a16:creationId xmlns:a16="http://schemas.microsoft.com/office/drawing/2014/main" id="{40BA5551-8648-533E-69BD-C02AFEC9C6A4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2606507" y="1232517"/>
            <a:ext cx="6203950" cy="3649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7B489-CC39-3C06-50A4-12B50EFF5543}"/>
              </a:ext>
            </a:extLst>
          </p:cNvPr>
          <p:cNvSpPr txBox="1"/>
          <p:nvPr/>
        </p:nvSpPr>
        <p:spPr>
          <a:xfrm>
            <a:off x="2173044" y="420469"/>
            <a:ext cx="745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/>
            <a:r>
              <a:rPr lang="en-US"/>
              <a:t>In detailed video recording about how th e payload is given and how the prompts are generated</a:t>
            </a:r>
          </a:p>
        </p:txBody>
      </p:sp>
    </p:spTree>
    <p:extLst>
      <p:ext uri="{BB962C8B-B14F-4D97-AF65-F5344CB8AC3E}">
        <p14:creationId xmlns:p14="http://schemas.microsoft.com/office/powerpoint/2010/main" val="3697875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2AF0-0D80-4ACF-B778-329CB6B3DF7A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20271" y="388571"/>
            <a:ext cx="10131425" cy="3649133"/>
          </a:xfrm>
        </p:spPr>
        <p:txBody>
          <a:bodyPr/>
          <a:lstStyle>
            <a:defPPr/>
          </a:lstStyle>
          <a:p>
            <a:pPr/>
            <a:r>
              <a:rPr lang="en-US" sz="2500"/>
              <a:t>Impacts:</a:t>
            </a:r>
            <a:r>
              <a:rPr lang="en-US"/>
              <a:t> Cross site scripting can  leads to steal the users data and also harmful to your website </a:t>
            </a:r>
          </a:p>
          <a:p>
            <a:pPr/>
            <a:r>
              <a:rPr lang="en-US" sz="2500"/>
              <a:t>Mitigation: </a:t>
            </a:r>
            <a:r>
              <a:rPr lang="en-US"/>
              <a:t>If you want to prevent your website to be vulnerable from CSS then enable noscript on browser.</a:t>
            </a:r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  <a:p>
            <a:pPr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96F48-1043-47F1-979D-026FB6A500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61465" y="3329818"/>
            <a:ext cx="7714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 marL="3657600" lvl="8" indent="0">
              <a:buNone/>
            </a:pPr>
            <a:r>
              <a:rPr lang="en-US" sz="4000"/>
              <a:t>Thank you…….</a:t>
            </a:r>
          </a:p>
        </p:txBody>
      </p:sp>
    </p:spTree>
    <p:extLst>
      <p:ext uri="{BB962C8B-B14F-4D97-AF65-F5344CB8AC3E}">
        <p14:creationId xmlns:p14="http://schemas.microsoft.com/office/powerpoint/2010/main" val="2211864956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2.xml><?xml version="1.0" encoding="utf-8"?>
<p:tagLst xmlns:p="http://schemas.openxmlformats.org/presentationml/2006/main">
  <p:tag name="AS_UNIQUEID" val="2"/>
</p:tagLst>
</file>

<file path=ppt/tags/tag3.xml><?xml version="1.0" encoding="utf-8"?>
<p:tagLst xmlns:p="http://schemas.openxmlformats.org/presentationml/2006/main">
  <p:tag name="AS_UNIQUEID" val="3"/>
</p:tagLst>
</file>

<file path=ppt/tags/tag4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_rels/theme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jpeg" /></Relationships>
</file>

<file path=ppt/theme/theme1.xml><?xml version="1.0" encoding="utf-8"?>
<a:theme xmlns:r="http://schemas.openxmlformats.org/officeDocument/2006/relationships"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r:embed="rId1"/>
          <a:stretch>
            <a:fillRect/>
          </a:stretch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Template>TM03457452[[fn=Celestial]]</Template>
  <Company/>
  <PresentationFormat>Widescreen</PresentationFormat>
  <Paragraphs>15</Paragraphs>
  <Slides>6</Slides>
  <Notes>0</Notes>
  <TotalTime>86</TotalTime>
  <HiddenSlides>0</HiddenSlides>
  <MMClips>1</MMClips>
  <ScaleCrop>0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baseType="lpstr" size="10">
      <vt:lpstr>Arial</vt:lpstr>
      <vt:lpstr>Calibri Light</vt:lpstr>
      <vt:lpstr>Calibri</vt:lpstr>
      <vt:lpstr>Celestial</vt:lpstr>
      <vt:lpstr>Cross site scripting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Cross site scripting</dc:title>
  <dc:creator>Avvaru Sailakshmi</dc:creator>
  <cp:lastModifiedBy>Avvaru Sailakshmi</cp:lastModifiedBy>
  <cp:revision>1</cp:revision>
  <dcterms:created xsi:type="dcterms:W3CDTF">2023-11-19T13:36:56Z</dcterms:created>
  <dcterms:modified xsi:type="dcterms:W3CDTF">2023-11-20T07:52:32Z</dcterms:modified>
</cp:coreProperties>
</file>